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13T09:09:45.3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4919 1 24575,'-136'-1'0,"-191"24"0,90 8-218,-320 84-1,-218 127-218,598-175 437,4 8 0,2 7 0,4 8 0,-218 155 0,272-157 0,3 4 0,-98 108 0,-161 239 0,280-311 0,5 5 0,6 2 0,6 4 0,-101 280 0,28 24 0,-102 540 0,198-724-269,-21 362 1,64-461 133,6 1 1,8 0 0,43 242-1,-21-260-45,5-1 0,7-2-1,6-2 1,6-2 0,6-3-1,6-2 1,89 132-1,-52-116 136,7-5 0,5-5 0,7-5 0,5-5 0,6-6 0,4-6 0,291 184 0,-269-205 54,4-8 0,4-6 0,3-8 0,3-7 0,3-8 0,2-8 0,298 43 0,-324-76-30,2-6-1,-1-6 1,1-8 0,-1-6 0,-1-7 0,0-6-1,-1-7 1,146-51 0,-190 44-228,-1-5 0,-3-4 1,132-81-1,-152 74 268,-2-3 0,-2-4-1,-3-3 1,73-80 0,-110 101 131,-2-2 0,-2-1 0,35-61 0,-55 80 92,-1 0 0,-1-2 0,-2 0 0,0 0 0,-2-1 0,-1 0 0,7-52 0,-14 64-147,-1 1 1,0-1-1,-1 0 0,0 1 1,-2 0-1,0-1 0,-1 1 1,0 0-1,-1 0 1,-1 1-1,-1 0 0,0 0 1,-1 0-1,0 1 1,-1 0-1,-1 0 0,0 1 1,-15-14-1,5 7-57,-1 2 1,-1 0-1,-1 1 0,0 1 1,-1 2-1,-1 0 1,0 2-1,-1 0 0,0 2 1,-29-8-1,-3 4-38,-1 3 1,0 2-1,0 2 1,0 3-1,-1 3 0,-114 13 1,93-1-1,1 4 0,1 3-1,1 4 1,-119 50 0,110-31 0,2 4 0,2 3 0,2 4 0,-121 101 0,101-64 0,3 5 0,-143 179 0,174-183 0,5 3 0,3 2 0,5 3 0,-73 184 0,71-125 0,6 3 0,-43 252 0,76-305 0,5 1 0,4 0 0,5 1 0,5 0 0,5-1 0,4 1 0,5-2 0,5 0 0,60 181 0,-57-223 0,3-1 0,3-2 0,3 0 0,2-3 0,58 75 0,-57-89 0,1-3 0,2-1 0,2-2 0,2-2 0,1-1 0,1-3 0,53 29 0,-33-29-113,1-2 0,2-4 0,1-2 0,1-4 0,0-2 0,137 17 0,-83-25-194,1-4 0,-1-7 0,154-18 0,-111-5-157,-1-7 0,-2-8 0,-1-6 0,214-91 1,-141 32-165,-6-10 1,263-173-1,-216 96 464,318-283 0,-220 135-1477,-375 338 1640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CBE4F5-4209-480C-AA37-58C374696D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91DCB2E-BDF6-4733-AFDE-B69D70C5D6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3755636-C5C8-4D55-B80C-F727D2C7E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5079B-10EB-4B0D-8F9D-3F142DBD6980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0B3A124-5B78-4B4F-BC1E-D85887F38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297C1D7-1AD0-4AAF-A3AC-9EAEA3E23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F8967-3A46-47A2-84ED-358A4EB871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7427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904459-5E3D-4F76-85F9-42A704A67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AB48224-7984-46CF-9BB1-DFABCD7CE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8E6E6EA-DF8A-4365-8452-BB55129B8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5079B-10EB-4B0D-8F9D-3F142DBD6980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E3CF264-CBE8-4B6A-9574-BC37E35EE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1B65805-EA2A-4AB2-9608-2EA36D9AF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F8967-3A46-47A2-84ED-358A4EB871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202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6A69ED-B329-46D6-BE11-6E41854E5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57CD815-BEFB-4A85-A880-767FEADDA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4BE8602-086E-4936-8C57-F882193F0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5079B-10EB-4B0D-8F9D-3F142DBD6980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4EAAB43-3CED-4A33-A21F-AE635606A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FB82CB6-1041-4664-BAD3-56CF53B6D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F8967-3A46-47A2-84ED-358A4EB871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9451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061D78-4136-4A0E-922D-EAB314EE4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87E7F6-9F76-4FCA-A723-FAA879CDBE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3FDA30C-E476-4390-86BF-4A0B41C86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94CC2C2-10BD-4E0F-8ECA-6E4319E2E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5079B-10EB-4B0D-8F9D-3F142DBD6980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F3C3100-C2F8-41DD-A165-5A47AEC41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32591E9-E770-4CDC-AC41-4ACCD36B6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F8967-3A46-47A2-84ED-358A4EB871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3252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09E7BE-16B8-4F16-ADBB-EB52BD0C8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7BA5E0D-8ED8-41F2-AD1D-319D4FADE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ED70D07-91A1-4D9B-9597-0C11072C9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1E11876-D84B-473E-BD18-152CFE13BA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AFC5E74-C574-4D3C-9B6E-E2951BB33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4754BDF-4CB9-4201-95A5-31A9EFA85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5079B-10EB-4B0D-8F9D-3F142DBD6980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84D463D-B237-4367-9AC3-3E17114E0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4396F65-083A-4A6B-9CE7-2FB6AD078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F8967-3A46-47A2-84ED-358A4EB871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9535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449E62-35C8-4F7A-965B-2A24D87BF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F46E44A-5C4D-4F62-9485-1FF27534A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5079B-10EB-4B0D-8F9D-3F142DBD6980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EAE23FA-205B-4DBE-B315-478B7F70A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8028BE5-F2B0-4CBF-9374-58AF5DAD2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F8967-3A46-47A2-84ED-358A4EB871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9964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EA01406-0E34-41C3-9815-969EBF6F7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5079B-10EB-4B0D-8F9D-3F142DBD6980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66AC804-EB52-4C3C-9655-DDEACE5CE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3E26163-9D60-4A11-9EC0-FC86D714C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F8967-3A46-47A2-84ED-358A4EB871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9936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724E2D-8CA8-4DE5-A1D9-5425734FC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04DE2B-27BD-4363-8568-0A90D75B8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B5DE314-40D8-46B6-9A48-F1D59D792A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FCFFD1D-9120-4BDE-BBD4-8D9F2C7E4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5079B-10EB-4B0D-8F9D-3F142DBD6980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FF9A808-9F31-444F-A58B-C81369EB2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9C46F48-E195-48AE-98D9-57ABCE694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F8967-3A46-47A2-84ED-358A4EB871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2416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9D3E55-11B4-4FA6-8005-7BE182153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CFCC435-117C-4706-A6F5-43EEE87CC0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2EEB21A-E21B-4672-8430-691DD2F3AD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95087A0-D006-445C-9204-55B742EEE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5079B-10EB-4B0D-8F9D-3F142DBD6980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6FF761D-41D5-4B13-B808-505FB79B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E7891DA-6B52-4248-AF3C-55357E925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F8967-3A46-47A2-84ED-358A4EB871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4147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FEE940-A3C8-43E1-8F61-4B3427482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EDEF240-F002-4AE9-8DE2-EF6A858330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E163C2F-06DA-4637-ABF8-7A1436B07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5079B-10EB-4B0D-8F9D-3F142DBD6980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F673C73-A9B4-49FD-AD1C-B18441632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70F9632-7CD3-449F-B779-DFF1B6D26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F8967-3A46-47A2-84ED-358A4EB871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5872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F66DD5D-D766-4901-B175-7157197328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7F451E9-5640-44B7-A36E-C630EADA51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5865F67-E48C-42F0-B74E-BBA9F6F9F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5079B-10EB-4B0D-8F9D-3F142DBD6980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E3E7A43-CC07-480B-99E6-82A829769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A2964FC-B0A1-49E0-8606-9A7FEAFBD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F8967-3A46-47A2-84ED-358A4EB871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7271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17BA773-9924-4696-B747-E534E35F9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F0C9A84-0335-4F78-AC63-588943CA8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406CD7B-9321-4AC2-ABF1-5F2CD290AB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5079B-10EB-4B0D-8F9D-3F142DBD6980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7F63811-62DE-4301-AA9F-3022686B13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BE758E3-01DF-41C0-94B4-B3F63BCFF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F8967-3A46-47A2-84ED-358A4EB8710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491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d6bhXv0QL8?feature=oembed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5956BBC7-D5B1-4741-892C-F261DAEA6A2A}"/>
              </a:ext>
            </a:extLst>
          </p:cNvPr>
          <p:cNvSpPr txBox="1"/>
          <p:nvPr/>
        </p:nvSpPr>
        <p:spPr>
          <a:xfrm>
            <a:off x="2381250" y="609600"/>
            <a:ext cx="722505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9600" dirty="0">
                <a:latin typeface="Modern Love Caps" panose="04070805081001020A01" pitchFamily="82" charset="0"/>
              </a:rPr>
              <a:t>JEROEN BOSCH</a:t>
            </a: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A989FE82-E090-4018-BE00-4B5CF5BB0594}"/>
              </a:ext>
            </a:extLst>
          </p:cNvPr>
          <p:cNvCxnSpPr/>
          <p:nvPr/>
        </p:nvCxnSpPr>
        <p:spPr>
          <a:xfrm>
            <a:off x="1504950" y="2160210"/>
            <a:ext cx="882015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Afbeelding 6">
            <a:extLst>
              <a:ext uri="{FF2B5EF4-FFF2-40B4-BE49-F238E27FC236}">
                <a16:creationId xmlns:a16="http://schemas.microsoft.com/office/drawing/2014/main" id="{0438070B-DB4A-458F-ABF7-FA1FC5A1C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100" y="2329949"/>
            <a:ext cx="3714217" cy="432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24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media 3" title="Wie was Jeroen Bosch?">
            <a:hlinkClick r:id="" action="ppaction://media"/>
            <a:extLst>
              <a:ext uri="{FF2B5EF4-FFF2-40B4-BE49-F238E27FC236}">
                <a16:creationId xmlns:a16="http://schemas.microsoft.com/office/drawing/2014/main" id="{4193CE2E-118E-4D9C-A964-DFE80847647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00823" y="2101850"/>
            <a:ext cx="5990354" cy="338455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A123BA42-4DA3-448F-A22F-C62E6166CF4E}"/>
              </a:ext>
            </a:extLst>
          </p:cNvPr>
          <p:cNvSpPr txBox="1"/>
          <p:nvPr/>
        </p:nvSpPr>
        <p:spPr>
          <a:xfrm>
            <a:off x="1719698" y="676275"/>
            <a:ext cx="89835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7200" dirty="0">
                <a:latin typeface="Modern Love Caps" panose="04070805081001020A01" pitchFamily="82" charset="0"/>
              </a:rPr>
              <a:t>WIE WAS JEROEN BOSCH?</a:t>
            </a:r>
          </a:p>
        </p:txBody>
      </p:sp>
    </p:spTree>
    <p:extLst>
      <p:ext uri="{BB962C8B-B14F-4D97-AF65-F5344CB8AC3E}">
        <p14:creationId xmlns:p14="http://schemas.microsoft.com/office/powerpoint/2010/main" val="339098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uin der lusten - Wikipedia">
            <a:extLst>
              <a:ext uri="{FF2B5EF4-FFF2-40B4-BE49-F238E27FC236}">
                <a16:creationId xmlns:a16="http://schemas.microsoft.com/office/drawing/2014/main" id="{5EED01D7-3BEB-46C5-9235-C47751403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275090"/>
            <a:ext cx="11830050" cy="6307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860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7D7666-EDED-4FAE-AF03-AEACF8EDC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6000" dirty="0">
                <a:latin typeface="Modern Love Caps" panose="04070805081001020A01" pitchFamily="82" charset="0"/>
              </a:rPr>
              <a:t>FABELDIEREN van JEROEN BOSCH</a:t>
            </a:r>
          </a:p>
        </p:txBody>
      </p:sp>
      <p:pic>
        <p:nvPicPr>
          <p:cNvPr id="2050" name="Picture 2" descr="CuBra_Sprekend_Vincent_C_Weltevrede">
            <a:extLst>
              <a:ext uri="{FF2B5EF4-FFF2-40B4-BE49-F238E27FC236}">
                <a16:creationId xmlns:a16="http://schemas.microsoft.com/office/drawing/2014/main" id="{CEF89AA6-26B1-4CFE-8CEF-15C4FF41F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3" y="1877060"/>
            <a:ext cx="2654707" cy="3307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ilieucafe Tilburg - De dieren van Jeroen Bosch">
            <a:extLst>
              <a:ext uri="{FF2B5EF4-FFF2-40B4-BE49-F238E27FC236}">
                <a16:creationId xmlns:a16="http://schemas.microsoft.com/office/drawing/2014/main" id="{E1CFF11D-D31A-42E1-9004-B13CB1278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316" y="1479504"/>
            <a:ext cx="2342844" cy="201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Jeroen Bosch Print | Tuin der Lusten | Konijn | North Sea Design - NORTH  SEA DESIGN">
            <a:extLst>
              <a:ext uri="{FF2B5EF4-FFF2-40B4-BE49-F238E27FC236}">
                <a16:creationId xmlns:a16="http://schemas.microsoft.com/office/drawing/2014/main" id="{B430B23A-14AD-4675-929A-E03E40F50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940" y="3699002"/>
            <a:ext cx="2376220" cy="297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Jeroen Bosch Print | Garden of delights | Beetle at North sea Design -  NORTH SEA DESIGN">
            <a:extLst>
              <a:ext uri="{FF2B5EF4-FFF2-40B4-BE49-F238E27FC236}">
                <a16:creationId xmlns:a16="http://schemas.microsoft.com/office/drawing/2014/main" id="{69EB6A04-5358-4503-A12D-EE30401A0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500" y="1859661"/>
            <a:ext cx="2494958" cy="3138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De eerste schaatsers van Jeroen Bosch | Schaatsen.nl">
            <a:extLst>
              <a:ext uri="{FF2B5EF4-FFF2-40B4-BE49-F238E27FC236}">
                <a16:creationId xmlns:a16="http://schemas.microsoft.com/office/drawing/2014/main" id="{DC9D1D7C-1F19-4F9F-BD97-72448E9B9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798" y="3354198"/>
            <a:ext cx="2619197" cy="3138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Jeroen Bosch Print | Tuin der Lusten | Kever bij North Sea Design - NORTH  SEA DESIGN">
            <a:extLst>
              <a:ext uri="{FF2B5EF4-FFF2-40B4-BE49-F238E27FC236}">
                <a16:creationId xmlns:a16="http://schemas.microsoft.com/office/drawing/2014/main" id="{ECC86722-5981-4140-97AC-7817BE0CB8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45" b="28245"/>
          <a:stretch/>
        </p:blipFill>
        <p:spPr bwMode="auto">
          <a:xfrm>
            <a:off x="8153798" y="1439771"/>
            <a:ext cx="3426965" cy="171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43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CA9DD2-B44D-4E66-88B0-7EB703FF0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984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l-NL" dirty="0">
                <a:latin typeface="Modern Love Caps" panose="04070805081001020A01" pitchFamily="82" charset="0"/>
              </a:rPr>
              <a:t>Opdracht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8762A6D-2659-4BA3-8217-35021CC0B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8875"/>
            <a:ext cx="9839325" cy="4351338"/>
          </a:xfrm>
        </p:spPr>
        <p:txBody>
          <a:bodyPr/>
          <a:lstStyle/>
          <a:p>
            <a:pPr marL="0" indent="0" algn="ctr">
              <a:buNone/>
            </a:pPr>
            <a:r>
              <a:rPr lang="nl-NL" dirty="0"/>
              <a:t>We gaan zelf fabeldieren maken d.m.v. van collage.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35E275C-EC69-4180-B443-9B86E43A8A61}"/>
              </a:ext>
            </a:extLst>
          </p:cNvPr>
          <p:cNvSpPr txBox="1"/>
          <p:nvPr/>
        </p:nvSpPr>
        <p:spPr>
          <a:xfrm>
            <a:off x="1641613" y="1978536"/>
            <a:ext cx="277845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r">
              <a:buNone/>
            </a:pPr>
            <a:r>
              <a:rPr lang="nl-NL" sz="2400" b="1" dirty="0">
                <a:latin typeface="Modern Love Caps" panose="04070805081001020A01" pitchFamily="82" charset="0"/>
              </a:rPr>
              <a:t>Benodigdheden:</a:t>
            </a:r>
          </a:p>
          <a:p>
            <a:pPr marL="0" indent="0" algn="r">
              <a:buNone/>
            </a:pPr>
            <a:r>
              <a:rPr lang="nl-NL" sz="2400" dirty="0"/>
              <a:t>¼ - 120 grams papier</a:t>
            </a:r>
          </a:p>
          <a:p>
            <a:pPr marL="0" indent="0" algn="r">
              <a:buNone/>
            </a:pPr>
            <a:r>
              <a:rPr lang="nl-NL" sz="2400" dirty="0" err="1"/>
              <a:t>Pritt</a:t>
            </a:r>
            <a:r>
              <a:rPr lang="nl-NL" sz="2400" dirty="0"/>
              <a:t> stift</a:t>
            </a:r>
          </a:p>
          <a:p>
            <a:pPr marL="0" indent="0" algn="r">
              <a:buNone/>
            </a:pPr>
            <a:r>
              <a:rPr lang="nl-NL" sz="2400" dirty="0"/>
              <a:t>Schaar</a:t>
            </a:r>
          </a:p>
          <a:p>
            <a:pPr marL="0" indent="0" algn="r">
              <a:buNone/>
            </a:pPr>
            <a:r>
              <a:rPr lang="nl-NL" sz="2400" dirty="0"/>
              <a:t>Tijdschriften</a:t>
            </a:r>
          </a:p>
          <a:p>
            <a:pPr algn="r"/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1918886-8C23-478C-81CE-132ACAF464B9}"/>
              </a:ext>
            </a:extLst>
          </p:cNvPr>
          <p:cNvSpPr txBox="1"/>
          <p:nvPr/>
        </p:nvSpPr>
        <p:spPr>
          <a:xfrm>
            <a:off x="4825914" y="1600200"/>
            <a:ext cx="562886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2400" dirty="0"/>
          </a:p>
          <a:p>
            <a:r>
              <a:rPr lang="nl-NL" sz="2400" dirty="0">
                <a:latin typeface="Modern Love Caps" panose="04070805081001020A01" pitchFamily="82" charset="0"/>
              </a:rPr>
              <a:t>Werkwijze:</a:t>
            </a:r>
          </a:p>
          <a:p>
            <a:r>
              <a:rPr lang="nl-NL" sz="2400" dirty="0"/>
              <a:t>Ga in tijdschriften op zoek naar </a:t>
            </a:r>
            <a:r>
              <a:rPr lang="nl-NL" sz="2400" dirty="0">
                <a:latin typeface="Modern Love Caps" panose="04070805081001020A01" pitchFamily="82" charset="0"/>
              </a:rPr>
              <a:t>dieren, mensen </a:t>
            </a:r>
            <a:r>
              <a:rPr lang="nl-NL" sz="2400" dirty="0"/>
              <a:t>of </a:t>
            </a:r>
            <a:r>
              <a:rPr lang="nl-NL" sz="2400" dirty="0">
                <a:latin typeface="Modern Love Caps" panose="04070805081001020A01" pitchFamily="82" charset="0"/>
              </a:rPr>
              <a:t>planten</a:t>
            </a:r>
            <a:r>
              <a:rPr lang="nl-NL" sz="2400" dirty="0"/>
              <a:t> die aanspreken en knip deze netjes uit. Verzamel eerst veel materiaal en ga later kijken hoe je deze kunt combineren.</a:t>
            </a:r>
          </a:p>
          <a:p>
            <a:endParaRPr lang="nl-NL" sz="2400" dirty="0"/>
          </a:p>
          <a:p>
            <a:r>
              <a:rPr lang="nl-NL" sz="2400" dirty="0"/>
              <a:t>Je maakt in totaal </a:t>
            </a:r>
            <a:r>
              <a:rPr lang="nl-NL" sz="2400" dirty="0">
                <a:latin typeface="Modern Love Caps" panose="04070805081001020A01" pitchFamily="82" charset="0"/>
              </a:rPr>
              <a:t>4 fabeldieren</a:t>
            </a:r>
            <a:r>
              <a:rPr lang="nl-NL" sz="2400" dirty="0"/>
              <a:t>. In elk dier zien we </a:t>
            </a:r>
            <a:r>
              <a:rPr lang="nl-NL" sz="2400" b="1" dirty="0"/>
              <a:t>minimaal één (bestaand) dier, een stukje mens en iets van een plant/bloem. </a:t>
            </a:r>
          </a:p>
          <a:p>
            <a:endParaRPr lang="nl-NL" sz="2400" dirty="0"/>
          </a:p>
          <a:p>
            <a:r>
              <a:rPr lang="nl-NL" sz="2400" dirty="0"/>
              <a:t>Veel succes!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6" name="Inkt 15">
                <a:extLst>
                  <a:ext uri="{FF2B5EF4-FFF2-40B4-BE49-F238E27FC236}">
                    <a16:creationId xmlns:a16="http://schemas.microsoft.com/office/drawing/2014/main" id="{CC345261-D3D1-4E97-9DF3-351CD6283282}"/>
                  </a:ext>
                </a:extLst>
              </p14:cNvPr>
              <p14:cNvContentPartPr/>
              <p14:nvPr/>
            </p14:nvContentPartPr>
            <p14:xfrm>
              <a:off x="300303" y="1995511"/>
              <a:ext cx="3076200" cy="4235040"/>
            </p14:xfrm>
          </p:contentPart>
        </mc:Choice>
        <mc:Fallback>
          <p:pic>
            <p:nvPicPr>
              <p:cNvPr id="16" name="Inkt 15">
                <a:extLst>
                  <a:ext uri="{FF2B5EF4-FFF2-40B4-BE49-F238E27FC236}">
                    <a16:creationId xmlns:a16="http://schemas.microsoft.com/office/drawing/2014/main" id="{CC345261-D3D1-4E97-9DF3-351CD628328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1663" y="1986511"/>
                <a:ext cx="3093840" cy="425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8881387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Blauwgro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105</Words>
  <Application>Microsoft Office PowerPoint</Application>
  <PresentationFormat>Breedbeeld</PresentationFormat>
  <Paragraphs>17</Paragraphs>
  <Slides>5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Modern Love Caps</vt:lpstr>
      <vt:lpstr>Kantoorthema</vt:lpstr>
      <vt:lpstr>PowerPoint-presentatie</vt:lpstr>
      <vt:lpstr>PowerPoint-presentatie</vt:lpstr>
      <vt:lpstr>PowerPoint-presentatie</vt:lpstr>
      <vt:lpstr>FABELDIEREN van JEROEN BOSCH</vt:lpstr>
      <vt:lpstr>Opdracht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Smits, Mylaine</dc:creator>
  <cp:lastModifiedBy>Smits, Mylaine</cp:lastModifiedBy>
  <cp:revision>1</cp:revision>
  <dcterms:created xsi:type="dcterms:W3CDTF">2021-09-13T08:49:55Z</dcterms:created>
  <dcterms:modified xsi:type="dcterms:W3CDTF">2021-09-13T09:10:36Z</dcterms:modified>
</cp:coreProperties>
</file>